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9" r:id="rId5"/>
    <p:sldId id="258"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17" name="Footer Placeholder 16"/>
          <p:cNvSpPr>
            <a:spLocks noGrp="1"/>
          </p:cNvSpPr>
          <p:nvPr>
            <p:ph type="ftr" sz="quarter" idx="11"/>
          </p:nvPr>
        </p:nvSpPr>
        <p:spPr/>
        <p:txBody>
          <a:bodyPr/>
          <a:lstStyle/>
          <a:p>
            <a:endParaRPr kumimoji="0"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a:t>‹#›</a:t>
            </a:fld>
            <a:endParaRPr kumimoji="0"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kumimoji="0"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7/20/22</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7/20/22</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achel.orleans@cuanschutz.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nancy.jackson@ucdenver.edu" TargetMode="External"/><Relationship Id="rId2" Type="http://schemas.openxmlformats.org/officeDocument/2006/relationships/hyperlink" Target="mailto:Rachel.orleans@cuanschutz.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97931" y="2819400"/>
            <a:ext cx="8741953" cy="3052994"/>
          </a:xfrm>
        </p:spPr>
        <p:txBody>
          <a:bodyPr>
            <a:normAutofit/>
          </a:bodyPr>
          <a:lstStyle/>
          <a:p>
            <a:r>
              <a:rPr lang="en-US" dirty="0"/>
              <a:t>Presented by Dr. (Fill in your name)</a:t>
            </a:r>
          </a:p>
          <a:p>
            <a:r>
              <a:rPr lang="en-US" dirty="0"/>
              <a:t>Date of Meeting: </a:t>
            </a:r>
          </a:p>
          <a:p>
            <a:endParaRPr lang="en-US" dirty="0"/>
          </a:p>
          <a:p>
            <a:r>
              <a:rPr lang="en-US" b="0" cap="none" spc="0" dirty="0"/>
              <a:t>Notes:</a:t>
            </a:r>
            <a:br>
              <a:rPr lang="en-US" b="0" cap="none" spc="0" dirty="0"/>
            </a:br>
            <a:r>
              <a:rPr lang="en-US" b="0" cap="none" spc="0" dirty="0"/>
              <a:t>1. Do not put patient identifying information in this powerpoint.</a:t>
            </a:r>
          </a:p>
          <a:p>
            <a:r>
              <a:rPr lang="en-US" b="0" cap="none" spc="0" dirty="0"/>
              <a:t>2. Please review the referring physician and patient instructions on the CDS website</a:t>
            </a:r>
          </a:p>
          <a:p>
            <a:r>
              <a:rPr lang="en-US" b="0" cap="none" spc="0" dirty="0"/>
              <a:t>3. Email this presentation </a:t>
            </a:r>
            <a:r>
              <a:rPr lang="en-US" sz="1200" u="sng" dirty="0">
                <a:hlinkClick r:id="rId2"/>
              </a:rPr>
              <a:t>Rachel.orleans@cuanschutz.edu</a:t>
            </a:r>
            <a:r>
              <a:rPr lang="en-US" sz="1050" dirty="0"/>
              <a:t> </a:t>
            </a:r>
            <a:r>
              <a:rPr lang="en-US" sz="1200" u="sng" dirty="0"/>
              <a:t>or</a:t>
            </a:r>
            <a:r>
              <a:rPr lang="en-US" sz="1200" dirty="0"/>
              <a:t> </a:t>
            </a:r>
            <a:r>
              <a:rPr lang="en-US" sz="1000" dirty="0" err="1"/>
              <a:t>Paola.Aldana@cuanschutz.edu</a:t>
            </a:r>
            <a:endParaRPr lang="en-US" sz="1000" dirty="0"/>
          </a:p>
          <a:p>
            <a:endParaRPr lang="en-US" sz="1000" b="0" cap="none" spc="0" dirty="0"/>
          </a:p>
          <a:p>
            <a:r>
              <a:rPr lang="en-US" b="0" cap="none" spc="0" dirty="0"/>
              <a:t>1 week prior to the  CDS Quarterly Meeting</a:t>
            </a:r>
          </a:p>
          <a:p>
            <a:endParaRPr lang="en-US" dirty="0"/>
          </a:p>
          <a:p>
            <a:endParaRPr lang="en-US" dirty="0"/>
          </a:p>
          <a:p>
            <a:endParaRPr lang="en-US" dirty="0"/>
          </a:p>
        </p:txBody>
      </p:sp>
      <p:sp>
        <p:nvSpPr>
          <p:cNvPr id="3" name="Title 2"/>
          <p:cNvSpPr>
            <a:spLocks noGrp="1"/>
          </p:cNvSpPr>
          <p:nvPr>
            <p:ph type="ctrTitle"/>
          </p:nvPr>
        </p:nvSpPr>
        <p:spPr/>
        <p:txBody>
          <a:bodyPr/>
          <a:lstStyle/>
          <a:p>
            <a:r>
              <a:rPr lang="en-US" dirty="0"/>
              <a:t>Patient # (we will fill in for you)</a:t>
            </a:r>
          </a:p>
        </p:txBody>
      </p:sp>
    </p:spTree>
    <p:extLst>
      <p:ext uri="{BB962C8B-B14F-4D97-AF65-F5344CB8AC3E}">
        <p14:creationId xmlns:p14="http://schemas.microsoft.com/office/powerpoint/2010/main" val="594533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History and Exam</a:t>
            </a:r>
          </a:p>
        </p:txBody>
      </p:sp>
      <p:sp>
        <p:nvSpPr>
          <p:cNvPr id="3" name="Content Placeholder 2"/>
          <p:cNvSpPr>
            <a:spLocks noGrp="1"/>
          </p:cNvSpPr>
          <p:nvPr>
            <p:ph sz="quarter" idx="1"/>
          </p:nvPr>
        </p:nvSpPr>
        <p:spPr/>
        <p:txBody>
          <a:bodyPr>
            <a:normAutofit/>
          </a:bodyPr>
          <a:lstStyle/>
          <a:p>
            <a:r>
              <a:rPr lang="en-US" sz="2400" dirty="0"/>
              <a:t>History plus clinical skin exam findings</a:t>
            </a:r>
          </a:p>
        </p:txBody>
      </p:sp>
    </p:spTree>
    <p:extLst>
      <p:ext uri="{BB962C8B-B14F-4D97-AF65-F5344CB8AC3E}">
        <p14:creationId xmlns:p14="http://schemas.microsoft.com/office/powerpoint/2010/main" val="2453869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photographs</a:t>
            </a:r>
          </a:p>
        </p:txBody>
      </p:sp>
      <p:sp>
        <p:nvSpPr>
          <p:cNvPr id="3" name="Content Placeholder 2"/>
          <p:cNvSpPr>
            <a:spLocks noGrp="1"/>
          </p:cNvSpPr>
          <p:nvPr>
            <p:ph sz="quarter" idx="1"/>
          </p:nvPr>
        </p:nvSpPr>
        <p:spPr/>
        <p:txBody>
          <a:bodyPr>
            <a:normAutofit/>
          </a:bodyPr>
          <a:lstStyle/>
          <a:p>
            <a:r>
              <a:rPr lang="en-US" sz="2400" dirty="0"/>
              <a:t>Please provide non-identifying clinical photographs if available</a:t>
            </a:r>
          </a:p>
        </p:txBody>
      </p:sp>
    </p:spTree>
    <p:extLst>
      <p:ext uri="{BB962C8B-B14F-4D97-AF65-F5344CB8AC3E}">
        <p14:creationId xmlns:p14="http://schemas.microsoft.com/office/powerpoint/2010/main" val="245386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Histopathology results</a:t>
            </a:r>
          </a:p>
        </p:txBody>
      </p:sp>
      <p:sp>
        <p:nvSpPr>
          <p:cNvPr id="3" name="Content Placeholder 2"/>
          <p:cNvSpPr>
            <a:spLocks noGrp="1"/>
          </p:cNvSpPr>
          <p:nvPr>
            <p:ph sz="quarter" idx="1"/>
          </p:nvPr>
        </p:nvSpPr>
        <p:spPr/>
        <p:txBody>
          <a:bodyPr>
            <a:normAutofit fontScale="92500" lnSpcReduction="10000"/>
          </a:bodyPr>
          <a:lstStyle/>
          <a:p>
            <a:r>
              <a:rPr lang="en-US" sz="2000" dirty="0"/>
              <a:t>If a skin biopsy was performed, at a minimum please fill in the microscopic description and </a:t>
            </a:r>
            <a:r>
              <a:rPr lang="en-US" sz="2000" dirty="0" err="1"/>
              <a:t>histopathological</a:t>
            </a:r>
            <a:r>
              <a:rPr lang="en-US" sz="2000" dirty="0"/>
              <a:t> diagnosis</a:t>
            </a:r>
          </a:p>
          <a:p>
            <a:endParaRPr lang="en-US" sz="2000" dirty="0"/>
          </a:p>
          <a:p>
            <a:r>
              <a:rPr lang="en-US" sz="2000" dirty="0"/>
              <a:t>Ideally, attach photomicrographs of biopsy results if available</a:t>
            </a:r>
          </a:p>
          <a:p>
            <a:pPr lvl="1"/>
            <a:r>
              <a:rPr lang="en-US" sz="1800" dirty="0"/>
              <a:t>If your pathology was read by CU </a:t>
            </a:r>
            <a:r>
              <a:rPr lang="en-US" sz="1800" dirty="0" err="1"/>
              <a:t>Dermatopathology</a:t>
            </a:r>
            <a:r>
              <a:rPr lang="en-US" sz="1800" dirty="0"/>
              <a:t>, you may do the following to obtain photomicrographs of your histopathology slides. Email Ekama Carlson at </a:t>
            </a:r>
            <a:r>
              <a:rPr lang="en-US" sz="1700" u="sng" dirty="0">
                <a:hlinkClick r:id="rId2"/>
              </a:rPr>
              <a:t>Rachel.orleans@cuanschutz.edu</a:t>
            </a:r>
            <a:r>
              <a:rPr lang="en-US" sz="1500" dirty="0"/>
              <a:t> </a:t>
            </a:r>
            <a:r>
              <a:rPr lang="en-US" sz="1700" dirty="0"/>
              <a:t>or </a:t>
            </a:r>
            <a:r>
              <a:rPr lang="en-US" sz="1800" dirty="0" err="1"/>
              <a:t>Paola.Aldana@cuanschutz.edu</a:t>
            </a:r>
            <a:endParaRPr lang="en-US" sz="1800" dirty="0"/>
          </a:p>
          <a:p>
            <a:pPr lvl="1"/>
            <a:r>
              <a:rPr lang="en-US" sz="1800" dirty="0"/>
              <a:t>with the patient’s name, date of birth, date of biopsy, and Accession or consultation number. This should be done no later than the Tuesday before the meeting. </a:t>
            </a:r>
          </a:p>
          <a:p>
            <a:pPr lvl="1"/>
            <a:endParaRPr lang="en-US" sz="1800" dirty="0"/>
          </a:p>
          <a:p>
            <a:pPr lvl="1"/>
            <a:r>
              <a:rPr lang="en-US" sz="1800" dirty="0"/>
              <a:t>For pathology results read outside of CU </a:t>
            </a:r>
            <a:r>
              <a:rPr lang="en-US" sz="1800" dirty="0" err="1"/>
              <a:t>dermpath</a:t>
            </a:r>
            <a:r>
              <a:rPr lang="en-US" sz="1800" dirty="0"/>
              <a:t> or the University of Colorado, you may contact Nancy Jackson at </a:t>
            </a:r>
            <a:r>
              <a:rPr lang="en-US" sz="1800" dirty="0">
                <a:hlinkClick r:id="rId3"/>
              </a:rPr>
              <a:t>nancy.jackson@ucdenver.edu</a:t>
            </a:r>
            <a:r>
              <a:rPr lang="en-US" sz="1800" dirty="0"/>
              <a:t>. You will need to physically mail her your pathology slides by the Tuesday before the meeting. She will obtain photographs of your slides. The photomicrographs will be added to your presentation and will be displayed at the meeting for discussion</a:t>
            </a:r>
          </a:p>
        </p:txBody>
      </p:sp>
    </p:spTree>
    <p:extLst>
      <p:ext uri="{BB962C8B-B14F-4D97-AF65-F5344CB8AC3E}">
        <p14:creationId xmlns:p14="http://schemas.microsoft.com/office/powerpoint/2010/main" val="3778202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Workup</a:t>
            </a:r>
          </a:p>
        </p:txBody>
      </p:sp>
      <p:sp>
        <p:nvSpPr>
          <p:cNvPr id="3" name="Content Placeholder 2"/>
          <p:cNvSpPr>
            <a:spLocks noGrp="1"/>
          </p:cNvSpPr>
          <p:nvPr>
            <p:ph sz="quarter" idx="1"/>
          </p:nvPr>
        </p:nvSpPr>
        <p:spPr/>
        <p:txBody>
          <a:bodyPr>
            <a:normAutofit/>
          </a:bodyPr>
          <a:lstStyle/>
          <a:p>
            <a:r>
              <a:rPr lang="en-US" sz="2400" dirty="0"/>
              <a:t>Optional slide, to add results of important labs and/or imaging</a:t>
            </a:r>
          </a:p>
        </p:txBody>
      </p:sp>
    </p:spTree>
    <p:extLst>
      <p:ext uri="{BB962C8B-B14F-4D97-AF65-F5344CB8AC3E}">
        <p14:creationId xmlns:p14="http://schemas.microsoft.com/office/powerpoint/2010/main" val="1312037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dilemma</a:t>
            </a:r>
          </a:p>
        </p:txBody>
      </p:sp>
      <p:sp>
        <p:nvSpPr>
          <p:cNvPr id="3" name="Content Placeholder 2"/>
          <p:cNvSpPr>
            <a:spLocks noGrp="1"/>
          </p:cNvSpPr>
          <p:nvPr>
            <p:ph sz="quarter" idx="1"/>
          </p:nvPr>
        </p:nvSpPr>
        <p:spPr/>
        <p:txBody>
          <a:bodyPr>
            <a:normAutofit/>
          </a:bodyPr>
          <a:lstStyle/>
          <a:p>
            <a:pPr>
              <a:buNone/>
            </a:pPr>
            <a:r>
              <a:rPr lang="en-US" sz="2400" dirty="0"/>
              <a:t>Please provide your reason for presenting this case. For example, a diagnostic dilemma, therapeutic challenge, or an interesting/unusual case for further discussion and </a:t>
            </a:r>
            <a:r>
              <a:rPr lang="en-US" sz="2400"/>
              <a:t>teaching purpose</a:t>
            </a:r>
          </a:p>
          <a:p>
            <a:pPr>
              <a:buNone/>
            </a:pPr>
            <a:endParaRPr lang="en-US" sz="2400" dirty="0"/>
          </a:p>
        </p:txBody>
      </p:sp>
    </p:spTree>
    <p:extLst>
      <p:ext uri="{BB962C8B-B14F-4D97-AF65-F5344CB8AC3E}">
        <p14:creationId xmlns:p14="http://schemas.microsoft.com/office/powerpoint/2010/main" val="225083629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10444</TotalTime>
  <Words>321</Words>
  <Application>Microsoft Macintosh PowerPoint</Application>
  <PresentationFormat>On-screen Show (4:3)</PresentationFormat>
  <Paragraphs>26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Georgia</vt:lpstr>
      <vt:lpstr>Wingdings</vt:lpstr>
      <vt:lpstr>Wingdings 2</vt:lpstr>
      <vt:lpstr>Default Theme</vt:lpstr>
      <vt:lpstr>Patient # (we will fill in for you)</vt:lpstr>
      <vt:lpstr>Case History and Exam</vt:lpstr>
      <vt:lpstr>Clinical photographs</vt:lpstr>
      <vt:lpstr>Histopathology results</vt:lpstr>
      <vt:lpstr>Additional Workup</vt:lpstr>
      <vt:lpstr>Clinical dilemma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 # (we will fill in for you)</dc:title>
  <dc:creator>Ryan Gamble</dc:creator>
  <cp:lastModifiedBy>Nicole Goddard</cp:lastModifiedBy>
  <cp:revision>19</cp:revision>
  <dcterms:created xsi:type="dcterms:W3CDTF">2015-11-13T17:21:32Z</dcterms:created>
  <dcterms:modified xsi:type="dcterms:W3CDTF">2022-07-20T22:14:19Z</dcterms:modified>
</cp:coreProperties>
</file>